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0" r:id="rId4"/>
    <p:sldId id="281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79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CC5AF-C457-467C-B5BE-B30F910B405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3FDC4-4522-4537-A781-79467EA577F9}" type="pres">
      <dgm:prSet presAssocID="{55ECC5AF-C457-467C-B5BE-B30F910B405F}" presName="Name0" presStyleCnt="0">
        <dgm:presLayoutVars>
          <dgm:dir/>
          <dgm:resizeHandles val="exact"/>
        </dgm:presLayoutVars>
      </dgm:prSet>
      <dgm:spPr/>
    </dgm:pt>
  </dgm:ptLst>
  <dgm:cxnLst>
    <dgm:cxn modelId="{537430D5-0C7B-4554-84DF-A4161565D6E0}" type="presOf" srcId="{55ECC5AF-C457-467C-B5BE-B30F910B405F}" destId="{F923FDC4-4522-4537-A781-79467EA577F9}" srcOrd="0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bismillah-arrahman.blogspot.com/2010/07/blog-post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0566" y="3879790"/>
            <a:ext cx="8915399" cy="1470158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latin typeface="Bell MT" panose="02020503060305020303" pitchFamily="18" charset="0"/>
              </a:rPr>
              <a:t>   </a:t>
            </a:r>
            <a:r>
              <a:rPr lang="en-US" sz="6700" b="1" dirty="0" err="1">
                <a:latin typeface="Bell MT" panose="02020503060305020303" pitchFamily="18" charset="0"/>
              </a:rPr>
              <a:t>Assalamu-Alaikum</a:t>
            </a:r>
            <a:br>
              <a:rPr lang="en-US" sz="6700" b="1" dirty="0">
                <a:latin typeface="Bell MT" panose="02020503060305020303" pitchFamily="18" charset="0"/>
              </a:rPr>
            </a:br>
            <a:br>
              <a:rPr lang="en-US" sz="2000" b="1" dirty="0"/>
            </a:b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27697" y="367469"/>
            <a:ext cx="4777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بِسْمِ اللَّهِ الرَّحْمَنِ الرَّحِيم</a:t>
            </a:r>
          </a:p>
          <a:p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37514" y="4350076"/>
            <a:ext cx="8911687" cy="7859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b="1" dirty="0"/>
            </a:br>
            <a:endParaRPr lang="en-US" dirty="0"/>
          </a:p>
        </p:txBody>
      </p:sp>
      <p:pic>
        <p:nvPicPr>
          <p:cNvPr id="6" name="Picture 6" descr="No description availabl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79" r="16513" b="26727"/>
          <a:stretch/>
        </p:blipFill>
        <p:spPr bwMode="auto">
          <a:xfrm>
            <a:off x="2341548" y="1086540"/>
            <a:ext cx="7357930" cy="96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268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29839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Edit Profile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08" y="1053059"/>
            <a:ext cx="8472040" cy="52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92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Schedule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6" y="849366"/>
            <a:ext cx="4812161" cy="3039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75" y="896422"/>
            <a:ext cx="4712820" cy="2976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85" y="3904311"/>
            <a:ext cx="4604809" cy="287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58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Bus Request Interface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23" y="949547"/>
            <a:ext cx="4639555" cy="293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21" y="975184"/>
            <a:ext cx="4631820" cy="2927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0" y="3902612"/>
            <a:ext cx="4444142" cy="2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0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Bus Request Notification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47" y="979261"/>
            <a:ext cx="4387416" cy="277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88" y="3767975"/>
            <a:ext cx="4615155" cy="2914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1" y="917259"/>
            <a:ext cx="4534366" cy="284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07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Guest Interface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" y="1075303"/>
            <a:ext cx="8228983" cy="51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748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Guest Schedule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5" y="1716266"/>
            <a:ext cx="5496378" cy="3358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4" y="1716266"/>
            <a:ext cx="5318189" cy="33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38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Login Interface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54" y="894416"/>
            <a:ext cx="8801990" cy="55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18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8" y="1699146"/>
            <a:ext cx="5436557" cy="3433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59" y="1699145"/>
            <a:ext cx="5436557" cy="343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47" y="1066758"/>
            <a:ext cx="8445568" cy="5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230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39" y="998390"/>
            <a:ext cx="8404974" cy="53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62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8404" y="2466667"/>
            <a:ext cx="112975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Welcome to our Software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7165153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12" y="1015482"/>
            <a:ext cx="8567345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38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13" y="1066757"/>
            <a:ext cx="8702653" cy="54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757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59" y="989845"/>
            <a:ext cx="8526753" cy="53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422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47" y="1058211"/>
            <a:ext cx="8404976" cy="53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3345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1" y="1671373"/>
            <a:ext cx="5524417" cy="3489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97" y="1671373"/>
            <a:ext cx="5524416" cy="34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27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Admin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9" y="1854897"/>
            <a:ext cx="5522331" cy="34877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15" y="1854897"/>
            <a:ext cx="5505807" cy="34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8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2F4FA6-E5E6-494E-9E9A-595B3D952C8E}"/>
              </a:ext>
            </a:extLst>
          </p:cNvPr>
          <p:cNvSpPr txBox="1"/>
          <p:nvPr/>
        </p:nvSpPr>
        <p:spPr>
          <a:xfrm>
            <a:off x="2887578" y="2398295"/>
            <a:ext cx="7053534" cy="156966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22440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852710"/>
            <a:ext cx="8911687" cy="1280890"/>
          </a:xfrm>
        </p:spPr>
        <p:txBody>
          <a:bodyPr>
            <a:normAutofit fontScale="90000"/>
          </a:bodyPr>
          <a:lstStyle/>
          <a:p>
            <a:br>
              <a:rPr lang="en-US" sz="2700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2492" y="4857700"/>
            <a:ext cx="4958861" cy="1589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Bell MT" panose="02020503060305020303" pitchFamily="18" charset="0"/>
              </a:rPr>
              <a:t>Course Teacher : Sazid Khan </a:t>
            </a:r>
          </a:p>
          <a:p>
            <a:pPr marL="0" indent="0">
              <a:buNone/>
            </a:pPr>
            <a:r>
              <a:rPr lang="en-US" sz="2800" b="1" dirty="0">
                <a:latin typeface="Bell MT" panose="02020503060305020303" pitchFamily="18" charset="0"/>
              </a:rPr>
              <a:t>Lecturer , IIUC</a:t>
            </a:r>
          </a:p>
          <a:p>
            <a:endParaRPr lang="en-US" sz="2000" dirty="0">
              <a:latin typeface="Bell MT" panose="020205030603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10B38-4176-4C07-A208-C5A6171FBE83}"/>
              </a:ext>
            </a:extLst>
          </p:cNvPr>
          <p:cNvSpPr txBox="1"/>
          <p:nvPr/>
        </p:nvSpPr>
        <p:spPr>
          <a:xfrm>
            <a:off x="2120289" y="1910862"/>
            <a:ext cx="812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Course Name         	: Software Development 1</a:t>
            </a:r>
          </a:p>
          <a:p>
            <a:r>
              <a:rPr lang="en-US" sz="2400" dirty="0"/>
              <a:t>Course Code			: CSE-2340</a:t>
            </a:r>
          </a:p>
          <a:p>
            <a:r>
              <a:rPr lang="en-US" sz="2400" dirty="0"/>
              <a:t>Section 					: 3BM</a:t>
            </a:r>
          </a:p>
          <a:p>
            <a:r>
              <a:rPr lang="en-US" sz="2400" dirty="0"/>
              <a:t>Semester					: 3</a:t>
            </a:r>
            <a:r>
              <a:rPr lang="en-US" sz="2400" baseline="30000" dirty="0"/>
              <a:t>rd</a:t>
            </a:r>
            <a:endParaRPr lang="en-US" sz="2400" dirty="0"/>
          </a:p>
          <a:p>
            <a:r>
              <a:rPr lang="en-US" sz="2400" dirty="0"/>
              <a:t>Team						: </a:t>
            </a:r>
            <a:r>
              <a:rPr lang="en-US" sz="2400" b="1" dirty="0"/>
              <a:t>HHJN</a:t>
            </a:r>
          </a:p>
          <a:p>
            <a:r>
              <a:rPr lang="en-US" sz="2400" dirty="0"/>
              <a:t>Project					: </a:t>
            </a:r>
            <a:r>
              <a:rPr lang="en-US" sz="2400" b="1" dirty="0"/>
              <a:t>IIUC  Bus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0791605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9BD2F5D-3FE1-4A5E-B879-0A0B330316C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96721275"/>
              </p:ext>
            </p:extLst>
          </p:nvPr>
        </p:nvGraphicFramePr>
        <p:xfrm flipH="1">
          <a:off x="961292" y="6576646"/>
          <a:ext cx="117231" cy="281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DEF2311-886E-4A9E-B970-0F0679240C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919" t="2470" r="2919" b="-2470"/>
          <a:stretch/>
        </p:blipFill>
        <p:spPr>
          <a:xfrm>
            <a:off x="5293104" y="143709"/>
            <a:ext cx="1929436" cy="184611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CB08A-417F-48D3-AF31-4BF88C880D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8231" y="3215980"/>
            <a:ext cx="2183957" cy="20897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736EEC-88ED-453A-8582-C2BB179F6D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146" r="24722" b="50978"/>
          <a:stretch/>
        </p:blipFill>
        <p:spPr>
          <a:xfrm>
            <a:off x="6268551" y="3191693"/>
            <a:ext cx="2143771" cy="211400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9EFAF4-CBCD-40E8-AF07-F09A94AF52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075" r="6188" b="51571"/>
          <a:stretch/>
        </p:blipFill>
        <p:spPr>
          <a:xfrm>
            <a:off x="1183483" y="3215981"/>
            <a:ext cx="2143771" cy="20897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E33F82-F4DB-41D0-89A2-56DA313E1AD5}"/>
              </a:ext>
            </a:extLst>
          </p:cNvPr>
          <p:cNvSpPr txBox="1"/>
          <p:nvPr/>
        </p:nvSpPr>
        <p:spPr>
          <a:xfrm>
            <a:off x="1288179" y="5455022"/>
            <a:ext cx="308853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+mj-lt"/>
              </a:rPr>
              <a:t>Nimur</a:t>
            </a:r>
            <a:r>
              <a:rPr lang="en-US" sz="1600" b="1" dirty="0">
                <a:latin typeface="+mj-lt"/>
              </a:rPr>
              <a:t> Rashid </a:t>
            </a:r>
            <a:r>
              <a:rPr lang="en-US" sz="1600" b="1" dirty="0" err="1">
                <a:latin typeface="+mj-lt"/>
              </a:rPr>
              <a:t>Imon</a:t>
            </a:r>
            <a:endParaRPr lang="en-US" sz="1600" b="1" dirty="0">
              <a:latin typeface="+mj-lt"/>
            </a:endParaRPr>
          </a:p>
          <a:p>
            <a:r>
              <a:rPr lang="en-US" sz="1400" dirty="0">
                <a:latin typeface="Bahnschrift Light Condensed" panose="020B0502040204020203" pitchFamily="34" charset="0"/>
              </a:rPr>
              <a:t>ID : C193066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Email : naimurrashed@gmail.com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Mobile : 01706610237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48FFC-1EA8-4B2D-91F4-6CCBEDDAA6D4}"/>
              </a:ext>
            </a:extLst>
          </p:cNvPr>
          <p:cNvSpPr txBox="1"/>
          <p:nvPr/>
        </p:nvSpPr>
        <p:spPr>
          <a:xfrm>
            <a:off x="4163346" y="5452146"/>
            <a:ext cx="27596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ahnschrift Light" panose="020B0502040204020203" pitchFamily="34" charset="0"/>
              </a:rPr>
              <a:t>Al Rafi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ID : C193079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Email : montasirrafi@gmail.com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Mobile : 01869366907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7FC5E-96BA-464A-8CCC-2EE4EF414946}"/>
              </a:ext>
            </a:extLst>
          </p:cNvPr>
          <p:cNvSpPr txBox="1"/>
          <p:nvPr/>
        </p:nvSpPr>
        <p:spPr>
          <a:xfrm>
            <a:off x="5499923" y="2029576"/>
            <a:ext cx="2520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ahnschrift Light" panose="020B0502040204020203" pitchFamily="34" charset="0"/>
              </a:rPr>
              <a:t>Tahsin Abrar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ID : C193084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Email : towahatahsin01@gmail.com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Mobile : </a:t>
            </a:r>
            <a:r>
              <a:rPr lang="en-US" sz="1600" dirty="0">
                <a:latin typeface="Bahnschrift Light Condensed" panose="020B0502040204020203" pitchFamily="34" charset="0"/>
              </a:rPr>
              <a:t>01830986335</a:t>
            </a:r>
            <a:endParaRPr lang="en-US" sz="1400" dirty="0">
              <a:latin typeface="Bahnschrift Light Condense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FCD464-20F4-4BD5-958B-27964EEBD40C}"/>
              </a:ext>
            </a:extLst>
          </p:cNvPr>
          <p:cNvSpPr txBox="1"/>
          <p:nvPr/>
        </p:nvSpPr>
        <p:spPr>
          <a:xfrm>
            <a:off x="6224982" y="5455024"/>
            <a:ext cx="33565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ahnschrift Light" panose="020B0502040204020203" pitchFamily="34" charset="0"/>
                <a:ea typeface="Verdana" panose="020B0604030504040204" pitchFamily="34" charset="0"/>
              </a:rPr>
              <a:t>Mohammad </a:t>
            </a:r>
            <a:r>
              <a:rPr lang="en-US" sz="1600" b="1" dirty="0" err="1">
                <a:latin typeface="Bahnschrift Light" panose="020B0502040204020203" pitchFamily="34" charset="0"/>
                <a:ea typeface="Verdana" panose="020B0604030504040204" pitchFamily="34" charset="0"/>
              </a:rPr>
              <a:t>Rahatul</a:t>
            </a:r>
            <a:r>
              <a:rPr lang="en-US" sz="1600" b="1" dirty="0">
                <a:latin typeface="Bahnschrift Light" panose="020B0502040204020203" pitchFamily="34" charset="0"/>
                <a:ea typeface="Verdana" panose="020B0604030504040204" pitchFamily="34" charset="0"/>
              </a:rPr>
              <a:t> Islam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ID : C193075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Email : islamrahatul2019@gmail.com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Mobile : 01869599022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BF031-7255-4E5D-B97C-DCD5A075ED5C}"/>
              </a:ext>
            </a:extLst>
          </p:cNvPr>
          <p:cNvSpPr txBox="1"/>
          <p:nvPr/>
        </p:nvSpPr>
        <p:spPr>
          <a:xfrm>
            <a:off x="9332961" y="5455023"/>
            <a:ext cx="34655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Bahnschrift Light" panose="020B0502040204020203" pitchFamily="34" charset="0"/>
              </a:rPr>
              <a:t>Md.Rafidul</a:t>
            </a:r>
            <a:r>
              <a:rPr lang="en-US" sz="1600" b="1" dirty="0">
                <a:latin typeface="Bahnschrift Light" panose="020B0502040204020203" pitchFamily="34" charset="0"/>
              </a:rPr>
              <a:t> Islam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ID : C191065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Email : rafidulislam3549@gmail.com </a:t>
            </a:r>
          </a:p>
          <a:p>
            <a:r>
              <a:rPr lang="en-US" sz="1400" dirty="0">
                <a:latin typeface="Bahnschrift Light Condensed" panose="020B0502040204020203" pitchFamily="34" charset="0"/>
              </a:rPr>
              <a:t>Mobile : 01884213549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C4800E-39CC-46C4-8C89-A54F766CE24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631" t="22539" r="30604" b="40308"/>
          <a:stretch/>
        </p:blipFill>
        <p:spPr>
          <a:xfrm>
            <a:off x="3720346" y="3191692"/>
            <a:ext cx="2155113" cy="211400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5713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64022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Starting Interface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76" y="1179727"/>
            <a:ext cx="8861989" cy="51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155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64022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Main Menu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76" y="1087243"/>
            <a:ext cx="8718143" cy="53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893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64022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Sign-up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09" y="1160761"/>
            <a:ext cx="8147888" cy="51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255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64022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Sign-in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98" y="1263310"/>
            <a:ext cx="8012581" cy="50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519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29839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User Profile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98" y="1118032"/>
            <a:ext cx="8273762" cy="52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388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306</TotalTime>
  <Words>201</Words>
  <Application>Microsoft Office PowerPoint</Application>
  <PresentationFormat>Widescreen</PresentationFormat>
  <Paragraphs>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Bahnschrift Light</vt:lpstr>
      <vt:lpstr>Bahnschrift Light Condensed</vt:lpstr>
      <vt:lpstr>Bell MT</vt:lpstr>
      <vt:lpstr>Century Gothic</vt:lpstr>
      <vt:lpstr>Wingdings 3</vt:lpstr>
      <vt:lpstr>Wisp</vt:lpstr>
      <vt:lpstr>   Assalamu-Alaikum  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Assalamu-Alaikum Team : HHJN Software Development Project  Presentation Course Code : CSE-2340</dc:title>
  <dc:creator>Rahatul islam</dc:creator>
  <cp:lastModifiedBy>Sazzad hosson</cp:lastModifiedBy>
  <cp:revision>28</cp:revision>
  <dcterms:created xsi:type="dcterms:W3CDTF">2021-07-06T13:31:15Z</dcterms:created>
  <dcterms:modified xsi:type="dcterms:W3CDTF">2021-07-07T06:03:08Z</dcterms:modified>
</cp:coreProperties>
</file>